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4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60000"/>
                <a:lumOff val="40000"/>
                <a:alpha val="7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BC55-FDE7-481E-B3D9-D93907C3E8E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5D17-DEE6-4E8A-B2B2-5872274C6A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Муниципальное бюджетное дошкольное образовательное учреждение детский сад «Колокольчик»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Борисоглебского МР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f_18660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714752"/>
            <a:ext cx="2714644" cy="2928958"/>
          </a:xfrm>
          <a:prstGeom prst="rect">
            <a:avLst/>
          </a:prstGeom>
        </p:spPr>
      </p:pic>
      <p:pic>
        <p:nvPicPr>
          <p:cNvPr id="10" name="Picture 5" descr="photo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14554"/>
            <a:ext cx="2219080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Autofit/>
          </a:bodyPr>
          <a:lstStyle/>
          <a:p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FF00"/>
                </a:solidFill>
              </a:rPr>
              <a:t>Яркие моменты  наших праздников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1435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14686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0720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Закружился надо мной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Дождь из листьев озорной.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До чего же он хорош!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Где такой еще найдешь 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садик\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214842" cy="3643338"/>
          </a:xfrm>
          <a:prstGeom prst="rect">
            <a:avLst/>
          </a:prstGeom>
          <a:noFill/>
        </p:spPr>
      </p:pic>
      <p:pic>
        <p:nvPicPr>
          <p:cNvPr id="2051" name="Picture 3" descr="F:\садик\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122731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72362" cy="2500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Лесом частым, полем вьюжным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Зимний праздник к нам идёт.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Так давайте скажем дружно: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«Здравствуй, здравствуй, Новый год!»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F:\DSC003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143404" cy="35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SC003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Восьмое марта, праздник мам,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Тук-тук! - стучится в двери к нам.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садик\1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500462" cy="3643338"/>
          </a:xfrm>
          <a:prstGeom prst="rect">
            <a:avLst/>
          </a:prstGeom>
          <a:noFill/>
        </p:spPr>
      </p:pic>
      <p:pic>
        <p:nvPicPr>
          <p:cNvPr id="3076" name="Picture 4" descr="F:\садик\9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7" y="3000372"/>
            <a:ext cx="3214711" cy="3643338"/>
          </a:xfrm>
          <a:prstGeom prst="rect">
            <a:avLst/>
          </a:prstGeom>
          <a:noFill/>
        </p:spPr>
      </p:pic>
      <p:pic>
        <p:nvPicPr>
          <p:cNvPr id="3077" name="Picture 5" descr="F:\садик\1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3357586" cy="4041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 у нас сегодня праздник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Радостный, веселый.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До свиданья, детский сад!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Здравствуй, здравствуй, школа!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F:\садик\1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71810"/>
            <a:ext cx="4000528" cy="3511550"/>
          </a:xfrm>
          <a:prstGeom prst="rect">
            <a:avLst/>
          </a:prstGeom>
          <a:noFill/>
        </p:spPr>
      </p:pic>
      <p:pic>
        <p:nvPicPr>
          <p:cNvPr id="4100" name="Picture 4" descr="F:\садик\1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071966" cy="3500462"/>
          </a:xfrm>
          <a:prstGeom prst="rect">
            <a:avLst/>
          </a:prstGeom>
          <a:noFill/>
        </p:spPr>
      </p:pic>
      <p:pic>
        <p:nvPicPr>
          <p:cNvPr id="4101" name="Picture 5" descr="F:\садик\1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71744"/>
            <a:ext cx="3429024" cy="3670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42889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 сегодня День ребенка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Празднует весь Мир,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Подрастайте! Улыбайтесь!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Мы вас защитим!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садик\6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3497268" cy="3429024"/>
          </a:xfrm>
          <a:prstGeom prst="rect">
            <a:avLst/>
          </a:prstGeom>
          <a:noFill/>
        </p:spPr>
      </p:pic>
      <p:pic>
        <p:nvPicPr>
          <p:cNvPr id="5124" name="Picture 4" descr="F:\садик\8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000528" cy="3500462"/>
          </a:xfrm>
          <a:prstGeom prst="rect">
            <a:avLst/>
          </a:prstGeom>
          <a:noFill/>
        </p:spPr>
      </p:pic>
      <p:pic>
        <p:nvPicPr>
          <p:cNvPr id="5125" name="Picture 5" descr="F:\садик\7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14620"/>
            <a:ext cx="3500462" cy="3484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857233"/>
            <a:ext cx="6429420" cy="2743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Ждет гостей наш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детский сад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Каждый будет здесь вам рад!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5" descr="photo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28"/>
            <a:ext cx="2643174" cy="5530866"/>
          </a:xfrm>
          <a:prstGeom prst="rect">
            <a:avLst/>
          </a:prstGeom>
          <a:noFill/>
        </p:spPr>
      </p:pic>
      <p:pic>
        <p:nvPicPr>
          <p:cNvPr id="5" name="Picture 5" descr="photo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57232"/>
            <a:ext cx="2843808" cy="4959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19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Муниципальное бюджетное дошкольное образовательное учреждение детский сад «Колокольчик» Борисоглебского МР</vt:lpstr>
      <vt:lpstr> Яркие моменты  наших праздников</vt:lpstr>
      <vt:lpstr>Закружился надо мной  Дождь из листьев озорной.  До чего же он хорош!  Где такой еще найдешь ?</vt:lpstr>
      <vt:lpstr>Лесом частым, полем вьюжным Зимний праздник к нам идёт. Так давайте скажем дружно: «Здравствуй, здравствуй, Новый год!»</vt:lpstr>
      <vt:lpstr>Восьмое марта, праздник мам,  Тук-тук! - стучится в двери к нам.</vt:lpstr>
      <vt:lpstr>А у нас сегодня праздник   Радостный, веселый.   До свиданья, детский сад!   Здравствуй, здравствуй, школа!</vt:lpstr>
      <vt:lpstr>А сегодня День ребенка Празднует весь Мир, Подрастайте! Улыбайтесь! Мы вас защитим!</vt:lpstr>
      <vt:lpstr>Ждет гостей наш  детский сад Каждый будет здесь вам рад!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2013-06-22T19:07:50Z</dcterms:created>
  <dcterms:modified xsi:type="dcterms:W3CDTF">2013-06-22T21:14:18Z</dcterms:modified>
</cp:coreProperties>
</file>