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600" y="609600"/>
            <a:ext cx="4953000" cy="3810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МУНИЦИПАЛЬНОЕ             </a:t>
            </a:r>
            <a:b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</a:br>
            <a: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  БЮДЖЕТНОЕ   ДОШКОЛЬНОЕ </a:t>
            </a:r>
            <a:b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</a:br>
            <a: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ОБРАЗОВАТЕЛЬНОЕ УЧРЕЖДЕНИЕ</a:t>
            </a:r>
            <a:b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</a:br>
            <a: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 ДЕТСКИЙ САД</a:t>
            </a:r>
            <a:b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</a:br>
            <a: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«</a:t>
            </a:r>
            <a:r>
              <a:rPr lang="ru-RU" sz="2400" u="sng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КОЛОКОЛЬЧИК</a:t>
            </a:r>
            <a:r>
              <a:rPr lang="ru-RU" sz="24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»</a:t>
            </a:r>
            <a:endParaRPr lang="ru-RU" sz="2400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http://img-fotki.yandex.ru/get/6408/160878850.6eb/0_9129e_4170f16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2133600" cy="3733800"/>
          </a:xfrm>
          <a:prstGeom prst="rect">
            <a:avLst/>
          </a:prstGeom>
          <a:noFill/>
        </p:spPr>
      </p:pic>
      <p:pic>
        <p:nvPicPr>
          <p:cNvPr id="5" name="Picture 2" descr="http://img-fotki.yandex.ru/get/6408/160878850.6eb/0_9129e_4170f166_X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00800" y="3429000"/>
            <a:ext cx="2514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153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августа 2015 года в ДОУ, согласно плана работы на летний оздоровительный период, прошло развлечение «Мой веселый звонкий мяч». В празднике приняли участие все воспитанники детского сада.</a:t>
            </a:r>
            <a:endParaRPr lang="ru-RU" sz="32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img-fotki.yandex.ru/get/6408/160878850.6eb/0_9129e_4170f166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53200" y="4114800"/>
            <a:ext cx="2209800" cy="2667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3886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МЫ ИГРАЕМ ЦЕЛЫЙ ДЕНЬ,</a:t>
            </a:r>
            <a:b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НАМ СОВСЕМ ЭТО НЕ ЛЕНЬ!</a:t>
            </a:r>
            <a:b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ДЕТСКОМ САДИКЕ ПРЕКРАСНО,</a:t>
            </a:r>
            <a:b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ОТДЫХАЮТ ДЕТИ КЛАССНО!</a:t>
            </a:r>
            <a:endParaRPr lang="ru-RU" sz="2400" b="1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img-fotki.yandex.ru/get/6408/160878850.6eb/0_9129e_4170f166_X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43600" y="0"/>
            <a:ext cx="2514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ЗАБАВЫ С ОБРУЧЕМ И МЯЧОМ </a:t>
            </a:r>
            <a:endParaRPr lang="ru-RU" sz="2800" b="1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3" descr="DSC_059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3810000"/>
            <a:ext cx="4573804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_057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191000" y="2057400"/>
            <a:ext cx="468436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371600"/>
            <a:ext cx="396240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pPr algn="ctr"/>
            <a:r>
              <a:rPr lang="ru-RU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«САМЫЙ ЛОВКИЙ И УМЕЛЫЙ…»</a:t>
            </a:r>
            <a:endParaRPr lang="ru-RU" b="1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DSC_06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457200" y="2057400"/>
            <a:ext cx="5638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_063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657600" y="1981200"/>
            <a:ext cx="5638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884238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МОЖЕМ И УМЕЕМ»</a:t>
            </a:r>
            <a:endParaRPr lang="ru-RU" sz="2800" b="1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DSC_06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457200" y="1600200"/>
            <a:ext cx="5715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_061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3924300" y="1638300"/>
            <a:ext cx="5638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6400800" cy="838200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 БОИМСЯ ВЫСОТЫ»</a:t>
            </a:r>
            <a:endParaRPr lang="ru-RU" sz="2800" b="1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DSC_05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3556000"/>
            <a:ext cx="49530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DSC0217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4343400" cy="325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22860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«САМЫЙ ВЫНОСЛИВЫЙ»</a:t>
            </a:r>
            <a:endParaRPr lang="ru-RU" sz="28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ВЕСЕЛИЛИСЬ ОТ ДУШИ…</a:t>
            </a:r>
            <a:b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 ЗАВЕРШИЛИ МЫ,</a:t>
            </a:r>
            <a:b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ВОРОТА ЗАБИВАВ МЯЧИ!</a:t>
            </a:r>
            <a:endParaRPr lang="ru-RU" sz="2400" b="1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4" descr="DSC_05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209800"/>
            <a:ext cx="6704215" cy="435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467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5400" b="1" dirty="0">
              <a:ln w="1905">
                <a:solidFill>
                  <a:srgbClr val="002060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9">
      <a:dk1>
        <a:srgbClr val="FF0000"/>
      </a:dk1>
      <a:lt1>
        <a:srgbClr val="90CBFF"/>
      </a:lt1>
      <a:dk2>
        <a:srgbClr val="FF0000"/>
      </a:dk2>
      <a:lt2>
        <a:srgbClr val="FFFF65"/>
      </a:lt2>
      <a:accent1>
        <a:srgbClr val="FFFF00"/>
      </a:accent1>
      <a:accent2>
        <a:srgbClr val="FF0000"/>
      </a:accent2>
      <a:accent3>
        <a:srgbClr val="AF0F5B"/>
      </a:accent3>
      <a:accent4>
        <a:srgbClr val="FFFF00"/>
      </a:accent4>
      <a:accent5>
        <a:srgbClr val="FF0000"/>
      </a:accent5>
      <a:accent6>
        <a:srgbClr val="007DEA"/>
      </a:accent6>
      <a:hlink>
        <a:srgbClr val="FFC000"/>
      </a:hlink>
      <a:folHlink>
        <a:srgbClr val="7030A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74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МУНИЦИПАЛЬНОЕ                БЮДЖЕТНОЕ   ДОШКОЛЬНОЕ  ОБРАЗОВАТЕЛЬНОЕ УЧРЕЖДЕНИЕ  ДЕТСКИЙ САД «КОЛОКОЛЬЧИК»</vt:lpstr>
      <vt:lpstr>Слайд 2</vt:lpstr>
      <vt:lpstr> МЫ ИГРАЕМ ЦЕЛЫЙ ДЕНЬ,  И НАМ СОВСЕМ ЭТО НЕ ЛЕНЬ!  В ДЕТСКОМ САДИКЕ ПРЕКРАСНО,  ОТДЫХАЮТ ДЕТИ КЛАССНО!</vt:lpstr>
      <vt:lpstr>ЗАБАВЫ С ОБРУЧЕМ И МЯЧОМ </vt:lpstr>
      <vt:lpstr>«САМЫЙ ЛОВКИЙ И УМЕЛЫЙ…»</vt:lpstr>
      <vt:lpstr>«МЫ МОЖЕМ И УМЕЕМ»</vt:lpstr>
      <vt:lpstr>«НЕ БОИМСЯ ВЫСОТЫ»</vt:lpstr>
      <vt:lpstr>ВСЕ ВЕСЕЛИЛИСЬ ОТ ДУШИ… ПРАЗДНИК ЗАВЕРШИЛИ МЫ, В ВОРОТА ЗАБИВАВ МЯЧИ!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22</cp:revision>
  <dcterms:created xsi:type="dcterms:W3CDTF">2015-08-23T17:52:57Z</dcterms:created>
  <dcterms:modified xsi:type="dcterms:W3CDTF">2015-10-26T16:26:25Z</dcterms:modified>
</cp:coreProperties>
</file>